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 id="2147483677" r:id="rId3"/>
  </p:sldMasterIdLst>
  <p:notesMasterIdLst>
    <p:notesMasterId r:id="rId19"/>
  </p:notesMasterIdLst>
  <p:handoutMasterIdLst>
    <p:handoutMasterId r:id="rId20"/>
  </p:handoutMasterIdLst>
  <p:sldIdLst>
    <p:sldId id="268" r:id="rId4"/>
    <p:sldId id="269" r:id="rId5"/>
    <p:sldId id="292" r:id="rId6"/>
    <p:sldId id="271" r:id="rId7"/>
    <p:sldId id="293" r:id="rId8"/>
    <p:sldId id="298" r:id="rId9"/>
    <p:sldId id="294" r:id="rId10"/>
    <p:sldId id="295" r:id="rId11"/>
    <p:sldId id="296" r:id="rId12"/>
    <p:sldId id="297" r:id="rId13"/>
    <p:sldId id="270" r:id="rId14"/>
    <p:sldId id="291" r:id="rId15"/>
    <p:sldId id="280" r:id="rId16"/>
    <p:sldId id="299" r:id="rId17"/>
    <p:sldId id="300"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1" clrIdx="0"/>
  <p:cmAuthor id="1" name="Windows 7 pro X64" initials="W7pX"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C1399-6436-4DF5-A17E-D5094CBED497}" v="24" dt="2021-05-10T16:44:30.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1" autoAdjust="0"/>
    <p:restoredTop sz="85180" autoAdjust="0"/>
  </p:normalViewPr>
  <p:slideViewPr>
    <p:cSldViewPr snapToGrid="0" snapToObjects="1">
      <p:cViewPr varScale="1">
        <p:scale>
          <a:sx n="57" d="100"/>
          <a:sy n="57" d="100"/>
        </p:scale>
        <p:origin x="1632" y="32"/>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rett, Brandee" userId="5ca7498a-0772-4f5c-a39c-4acc7856fd9b" providerId="ADAL" clId="{924C1399-6436-4DF5-A17E-D5094CBED497}"/>
    <pc:docChg chg="undo custSel addSld delSld modSld sldOrd">
      <pc:chgData name="Verrett, Brandee" userId="5ca7498a-0772-4f5c-a39c-4acc7856fd9b" providerId="ADAL" clId="{924C1399-6436-4DF5-A17E-D5094CBED497}" dt="2021-05-10T17:06:26.516" v="3315" actId="113"/>
      <pc:docMkLst>
        <pc:docMk/>
      </pc:docMkLst>
      <pc:sldChg chg="addSp delSp modSp mod modNotesTx">
        <pc:chgData name="Verrett, Brandee" userId="5ca7498a-0772-4f5c-a39c-4acc7856fd9b" providerId="ADAL" clId="{924C1399-6436-4DF5-A17E-D5094CBED497}" dt="2021-05-10T17:06:05.336" v="3313" actId="113"/>
        <pc:sldMkLst>
          <pc:docMk/>
          <pc:sldMk cId="2397163286" sldId="268"/>
        </pc:sldMkLst>
        <pc:spChg chg="add del mod">
          <ac:chgData name="Verrett, Brandee" userId="5ca7498a-0772-4f5c-a39c-4acc7856fd9b" providerId="ADAL" clId="{924C1399-6436-4DF5-A17E-D5094CBED497}" dt="2021-05-06T17:33:42.689" v="121" actId="20577"/>
          <ac:spMkLst>
            <pc:docMk/>
            <pc:sldMk cId="2397163286" sldId="268"/>
            <ac:spMk id="2" creationId="{00000000-0000-0000-0000-000000000000}"/>
          </ac:spMkLst>
        </pc:spChg>
        <pc:spChg chg="mod">
          <ac:chgData name="Verrett, Brandee" userId="5ca7498a-0772-4f5c-a39c-4acc7856fd9b" providerId="ADAL" clId="{924C1399-6436-4DF5-A17E-D5094CBED497}" dt="2021-05-07T14:44:13.544" v="1881" actId="20577"/>
          <ac:spMkLst>
            <pc:docMk/>
            <pc:sldMk cId="2397163286" sldId="268"/>
            <ac:spMk id="13315" creationId="{00000000-0000-0000-0000-000000000000}"/>
          </ac:spMkLst>
        </pc:spChg>
      </pc:sldChg>
      <pc:sldChg chg="modSp mod modNotesTx">
        <pc:chgData name="Verrett, Brandee" userId="5ca7498a-0772-4f5c-a39c-4acc7856fd9b" providerId="ADAL" clId="{924C1399-6436-4DF5-A17E-D5094CBED497}" dt="2021-05-10T17:06:26.516" v="3315" actId="113"/>
        <pc:sldMkLst>
          <pc:docMk/>
          <pc:sldMk cId="1213889518" sldId="269"/>
        </pc:sldMkLst>
        <pc:spChg chg="mod">
          <ac:chgData name="Verrett, Brandee" userId="5ca7498a-0772-4f5c-a39c-4acc7856fd9b" providerId="ADAL" clId="{924C1399-6436-4DF5-A17E-D5094CBED497}" dt="2021-05-07T14:44:52.553" v="1898" actId="6549"/>
          <ac:spMkLst>
            <pc:docMk/>
            <pc:sldMk cId="1213889518" sldId="269"/>
            <ac:spMk id="14339" creationId="{00000000-0000-0000-0000-000000000000}"/>
          </ac:spMkLst>
        </pc:spChg>
      </pc:sldChg>
      <pc:sldChg chg="modSp mod ord">
        <pc:chgData name="Verrett, Brandee" userId="5ca7498a-0772-4f5c-a39c-4acc7856fd9b" providerId="ADAL" clId="{924C1399-6436-4DF5-A17E-D5094CBED497}" dt="2021-05-10T17:00:14.778" v="3170" actId="20577"/>
        <pc:sldMkLst>
          <pc:docMk/>
          <pc:sldMk cId="381558506" sldId="270"/>
        </pc:sldMkLst>
        <pc:spChg chg="mod">
          <ac:chgData name="Verrett, Brandee" userId="5ca7498a-0772-4f5c-a39c-4acc7856fd9b" providerId="ADAL" clId="{924C1399-6436-4DF5-A17E-D5094CBED497}" dt="2021-05-10T17:00:14.778" v="3170" actId="20577"/>
          <ac:spMkLst>
            <pc:docMk/>
            <pc:sldMk cId="381558506" sldId="270"/>
            <ac:spMk id="2" creationId="{00000000-0000-0000-0000-000000000000}"/>
          </ac:spMkLst>
        </pc:spChg>
        <pc:spChg chg="mod">
          <ac:chgData name="Verrett, Brandee" userId="5ca7498a-0772-4f5c-a39c-4acc7856fd9b" providerId="ADAL" clId="{924C1399-6436-4DF5-A17E-D5094CBED497}" dt="2021-05-06T19:14:56.802" v="1705" actId="20577"/>
          <ac:spMkLst>
            <pc:docMk/>
            <pc:sldMk cId="381558506" sldId="270"/>
            <ac:spMk id="4" creationId="{00000000-0000-0000-0000-000000000000}"/>
          </ac:spMkLst>
        </pc:spChg>
      </pc:sldChg>
      <pc:sldChg chg="addSp delSp modSp mod">
        <pc:chgData name="Verrett, Brandee" userId="5ca7498a-0772-4f5c-a39c-4acc7856fd9b" providerId="ADAL" clId="{924C1399-6436-4DF5-A17E-D5094CBED497}" dt="2021-05-07T15:53:07.237" v="2130" actId="115"/>
        <pc:sldMkLst>
          <pc:docMk/>
          <pc:sldMk cId="105943336" sldId="271"/>
        </pc:sldMkLst>
        <pc:spChg chg="add del mod">
          <ac:chgData name="Verrett, Brandee" userId="5ca7498a-0772-4f5c-a39c-4acc7856fd9b" providerId="ADAL" clId="{924C1399-6436-4DF5-A17E-D5094CBED497}" dt="2021-05-07T15:22:36.872" v="2028" actId="20577"/>
          <ac:spMkLst>
            <pc:docMk/>
            <pc:sldMk cId="105943336" sldId="271"/>
            <ac:spMk id="4" creationId="{00000000-0000-0000-0000-000000000000}"/>
          </ac:spMkLst>
        </pc:spChg>
        <pc:spChg chg="mod">
          <ac:chgData name="Verrett, Brandee" userId="5ca7498a-0772-4f5c-a39c-4acc7856fd9b" providerId="ADAL" clId="{924C1399-6436-4DF5-A17E-D5094CBED497}" dt="2021-05-07T15:53:07.237" v="2130" actId="115"/>
          <ac:spMkLst>
            <pc:docMk/>
            <pc:sldMk cId="105943336" sldId="271"/>
            <ac:spMk id="16386" creationId="{00000000-0000-0000-0000-000000000000}"/>
          </ac:spMkLst>
        </pc:spChg>
      </pc:sldChg>
      <pc:sldChg chg="del">
        <pc:chgData name="Verrett, Brandee" userId="5ca7498a-0772-4f5c-a39c-4acc7856fd9b" providerId="ADAL" clId="{924C1399-6436-4DF5-A17E-D5094CBED497}" dt="2021-05-06T19:11:04.486" v="1684" actId="47"/>
        <pc:sldMkLst>
          <pc:docMk/>
          <pc:sldMk cId="454659144" sldId="274"/>
        </pc:sldMkLst>
      </pc:sldChg>
      <pc:sldChg chg="del">
        <pc:chgData name="Verrett, Brandee" userId="5ca7498a-0772-4f5c-a39c-4acc7856fd9b" providerId="ADAL" clId="{924C1399-6436-4DF5-A17E-D5094CBED497}" dt="2021-05-06T19:11:05.686" v="1685" actId="47"/>
        <pc:sldMkLst>
          <pc:docMk/>
          <pc:sldMk cId="2381252873" sldId="277"/>
        </pc:sldMkLst>
      </pc:sldChg>
      <pc:sldChg chg="modSp del mod ord modNotesTx">
        <pc:chgData name="Verrett, Brandee" userId="5ca7498a-0772-4f5c-a39c-4acc7856fd9b" providerId="ADAL" clId="{924C1399-6436-4DF5-A17E-D5094CBED497}" dt="2021-05-07T16:14:49.962" v="2310" actId="47"/>
        <pc:sldMkLst>
          <pc:docMk/>
          <pc:sldMk cId="1455613664" sldId="278"/>
        </pc:sldMkLst>
        <pc:spChg chg="mod">
          <ac:chgData name="Verrett, Brandee" userId="5ca7498a-0772-4f5c-a39c-4acc7856fd9b" providerId="ADAL" clId="{924C1399-6436-4DF5-A17E-D5094CBED497}" dt="2021-05-07T16:01:12.547" v="2297" actId="20577"/>
          <ac:spMkLst>
            <pc:docMk/>
            <pc:sldMk cId="1455613664" sldId="278"/>
            <ac:spMk id="4" creationId="{00000000-0000-0000-0000-000000000000}"/>
          </ac:spMkLst>
        </pc:spChg>
        <pc:spChg chg="mod">
          <ac:chgData name="Verrett, Brandee" userId="5ca7498a-0772-4f5c-a39c-4acc7856fd9b" providerId="ADAL" clId="{924C1399-6436-4DF5-A17E-D5094CBED497}" dt="2021-05-07T16:10:00.452" v="2308" actId="113"/>
          <ac:spMkLst>
            <pc:docMk/>
            <pc:sldMk cId="1455613664" sldId="278"/>
            <ac:spMk id="16386" creationId="{00000000-0000-0000-0000-000000000000}"/>
          </ac:spMkLst>
        </pc:spChg>
      </pc:sldChg>
      <pc:sldChg chg="addSp delSp modSp mod modNotesTx">
        <pc:chgData name="Verrett, Brandee" userId="5ca7498a-0772-4f5c-a39c-4acc7856fd9b" providerId="ADAL" clId="{924C1399-6436-4DF5-A17E-D5094CBED497}" dt="2021-05-10T17:05:32.825" v="3293"/>
        <pc:sldMkLst>
          <pc:docMk/>
          <pc:sldMk cId="233840145" sldId="280"/>
        </pc:sldMkLst>
        <pc:spChg chg="mod">
          <ac:chgData name="Verrett, Brandee" userId="5ca7498a-0772-4f5c-a39c-4acc7856fd9b" providerId="ADAL" clId="{924C1399-6436-4DF5-A17E-D5094CBED497}" dt="2021-05-06T19:07:23.922" v="1660" actId="255"/>
          <ac:spMkLst>
            <pc:docMk/>
            <pc:sldMk cId="233840145" sldId="280"/>
            <ac:spMk id="4" creationId="{00000000-0000-0000-0000-000000000000}"/>
          </ac:spMkLst>
        </pc:spChg>
        <pc:spChg chg="mod">
          <ac:chgData name="Verrett, Brandee" userId="5ca7498a-0772-4f5c-a39c-4acc7856fd9b" providerId="ADAL" clId="{924C1399-6436-4DF5-A17E-D5094CBED497}" dt="2021-05-06T19:08:00.616" v="1661" actId="6549"/>
          <ac:spMkLst>
            <pc:docMk/>
            <pc:sldMk cId="233840145" sldId="280"/>
            <ac:spMk id="16386" creationId="{00000000-0000-0000-0000-000000000000}"/>
          </ac:spMkLst>
        </pc:spChg>
        <pc:picChg chg="add del">
          <ac:chgData name="Verrett, Brandee" userId="5ca7498a-0772-4f5c-a39c-4acc7856fd9b" providerId="ADAL" clId="{924C1399-6436-4DF5-A17E-D5094CBED497}" dt="2021-05-06T19:06:20.087" v="1626" actId="22"/>
          <ac:picMkLst>
            <pc:docMk/>
            <pc:sldMk cId="233840145" sldId="280"/>
            <ac:picMk id="3" creationId="{2C34BCDB-031B-466C-8CBE-828D9631FD31}"/>
          </ac:picMkLst>
        </pc:picChg>
        <pc:picChg chg="add mod modCrop">
          <ac:chgData name="Verrett, Brandee" userId="5ca7498a-0772-4f5c-a39c-4acc7856fd9b" providerId="ADAL" clId="{924C1399-6436-4DF5-A17E-D5094CBED497}" dt="2021-05-06T19:08:49.571" v="1667" actId="14100"/>
          <ac:picMkLst>
            <pc:docMk/>
            <pc:sldMk cId="233840145" sldId="280"/>
            <ac:picMk id="6" creationId="{4F706FA8-C267-43E7-AA0F-3A717302CBF6}"/>
          </ac:picMkLst>
        </pc:picChg>
      </pc:sldChg>
      <pc:sldChg chg="del">
        <pc:chgData name="Verrett, Brandee" userId="5ca7498a-0772-4f5c-a39c-4acc7856fd9b" providerId="ADAL" clId="{924C1399-6436-4DF5-A17E-D5094CBED497}" dt="2021-05-06T19:10:58.486" v="1682" actId="47"/>
        <pc:sldMkLst>
          <pc:docMk/>
          <pc:sldMk cId="2148987262" sldId="282"/>
        </pc:sldMkLst>
      </pc:sldChg>
      <pc:sldChg chg="add del">
        <pc:chgData name="Verrett, Brandee" userId="5ca7498a-0772-4f5c-a39c-4acc7856fd9b" providerId="ADAL" clId="{924C1399-6436-4DF5-A17E-D5094CBED497}" dt="2021-05-06T19:12:28.486" v="1698" actId="47"/>
        <pc:sldMkLst>
          <pc:docMk/>
          <pc:sldMk cId="3935795556" sldId="284"/>
        </pc:sldMkLst>
      </pc:sldChg>
      <pc:sldChg chg="del">
        <pc:chgData name="Verrett, Brandee" userId="5ca7498a-0772-4f5c-a39c-4acc7856fd9b" providerId="ADAL" clId="{924C1399-6436-4DF5-A17E-D5094CBED497}" dt="2021-05-06T19:11:10.028" v="1688" actId="47"/>
        <pc:sldMkLst>
          <pc:docMk/>
          <pc:sldMk cId="1153467438" sldId="285"/>
        </pc:sldMkLst>
      </pc:sldChg>
      <pc:sldChg chg="del">
        <pc:chgData name="Verrett, Brandee" userId="5ca7498a-0772-4f5c-a39c-4acc7856fd9b" providerId="ADAL" clId="{924C1399-6436-4DF5-A17E-D5094CBED497}" dt="2021-05-06T19:11:06.694" v="1686" actId="47"/>
        <pc:sldMkLst>
          <pc:docMk/>
          <pc:sldMk cId="1095360143" sldId="286"/>
        </pc:sldMkLst>
      </pc:sldChg>
      <pc:sldChg chg="del">
        <pc:chgData name="Verrett, Brandee" userId="5ca7498a-0772-4f5c-a39c-4acc7856fd9b" providerId="ADAL" clId="{924C1399-6436-4DF5-A17E-D5094CBED497}" dt="2021-05-06T19:11:08.222" v="1687" actId="47"/>
        <pc:sldMkLst>
          <pc:docMk/>
          <pc:sldMk cId="953841369" sldId="287"/>
        </pc:sldMkLst>
      </pc:sldChg>
      <pc:sldChg chg="del">
        <pc:chgData name="Verrett, Brandee" userId="5ca7498a-0772-4f5c-a39c-4acc7856fd9b" providerId="ADAL" clId="{924C1399-6436-4DF5-A17E-D5094CBED497}" dt="2021-05-06T19:11:03.673" v="1683" actId="47"/>
        <pc:sldMkLst>
          <pc:docMk/>
          <pc:sldMk cId="1546254358" sldId="288"/>
        </pc:sldMkLst>
      </pc:sldChg>
      <pc:sldChg chg="addSp modSp del mod">
        <pc:chgData name="Verrett, Brandee" userId="5ca7498a-0772-4f5c-a39c-4acc7856fd9b" providerId="ADAL" clId="{924C1399-6436-4DF5-A17E-D5094CBED497}" dt="2021-05-06T18:55:52.548" v="1562" actId="47"/>
        <pc:sldMkLst>
          <pc:docMk/>
          <pc:sldMk cId="184161359" sldId="289"/>
        </pc:sldMkLst>
        <pc:spChg chg="mod">
          <ac:chgData name="Verrett, Brandee" userId="5ca7498a-0772-4f5c-a39c-4acc7856fd9b" providerId="ADAL" clId="{924C1399-6436-4DF5-A17E-D5094CBED497}" dt="2021-05-06T18:41:41.602" v="1554" actId="1076"/>
          <ac:spMkLst>
            <pc:docMk/>
            <pc:sldMk cId="184161359" sldId="289"/>
            <ac:spMk id="4" creationId="{00000000-0000-0000-0000-000000000000}"/>
          </ac:spMkLst>
        </pc:spChg>
        <pc:picChg chg="mod">
          <ac:chgData name="Verrett, Brandee" userId="5ca7498a-0772-4f5c-a39c-4acc7856fd9b" providerId="ADAL" clId="{924C1399-6436-4DF5-A17E-D5094CBED497}" dt="2021-05-06T18:49:51.740" v="1555" actId="1076"/>
          <ac:picMkLst>
            <pc:docMk/>
            <pc:sldMk cId="184161359" sldId="289"/>
            <ac:picMk id="3" creationId="{00000000-0000-0000-0000-000000000000}"/>
          </ac:picMkLst>
        </pc:picChg>
        <pc:picChg chg="add mod">
          <ac:chgData name="Verrett, Brandee" userId="5ca7498a-0772-4f5c-a39c-4acc7856fd9b" providerId="ADAL" clId="{924C1399-6436-4DF5-A17E-D5094CBED497}" dt="2021-05-06T18:55:42.163" v="1561" actId="14100"/>
          <ac:picMkLst>
            <pc:docMk/>
            <pc:sldMk cId="184161359" sldId="289"/>
            <ac:picMk id="5" creationId="{7156D3FE-41B8-441C-8385-59CB260FB94F}"/>
          </ac:picMkLst>
        </pc:picChg>
      </pc:sldChg>
      <pc:sldChg chg="del">
        <pc:chgData name="Verrett, Brandee" userId="5ca7498a-0772-4f5c-a39c-4acc7856fd9b" providerId="ADAL" clId="{924C1399-6436-4DF5-A17E-D5094CBED497}" dt="2021-05-06T19:04:11.812" v="1620" actId="47"/>
        <pc:sldMkLst>
          <pc:docMk/>
          <pc:sldMk cId="2878160466" sldId="290"/>
        </pc:sldMkLst>
      </pc:sldChg>
      <pc:sldChg chg="modSp add mod ord">
        <pc:chgData name="Verrett, Brandee" userId="5ca7498a-0772-4f5c-a39c-4acc7856fd9b" providerId="ADAL" clId="{924C1399-6436-4DF5-A17E-D5094CBED497}" dt="2021-05-10T17:04:26.138" v="3274" actId="20577"/>
        <pc:sldMkLst>
          <pc:docMk/>
          <pc:sldMk cId="3475069482" sldId="291"/>
        </pc:sldMkLst>
        <pc:spChg chg="mod">
          <ac:chgData name="Verrett, Brandee" userId="5ca7498a-0772-4f5c-a39c-4acc7856fd9b" providerId="ADAL" clId="{924C1399-6436-4DF5-A17E-D5094CBED497}" dt="2021-05-06T17:46:36.130" v="822" actId="20577"/>
          <ac:spMkLst>
            <pc:docMk/>
            <pc:sldMk cId="3475069482" sldId="291"/>
            <ac:spMk id="2" creationId="{00000000-0000-0000-0000-000000000000}"/>
          </ac:spMkLst>
        </pc:spChg>
        <pc:spChg chg="mod">
          <ac:chgData name="Verrett, Brandee" userId="5ca7498a-0772-4f5c-a39c-4acc7856fd9b" providerId="ADAL" clId="{924C1399-6436-4DF5-A17E-D5094CBED497}" dt="2021-05-10T17:04:26.138" v="3274" actId="20577"/>
          <ac:spMkLst>
            <pc:docMk/>
            <pc:sldMk cId="3475069482" sldId="291"/>
            <ac:spMk id="4" creationId="{00000000-0000-0000-0000-000000000000}"/>
          </ac:spMkLst>
        </pc:spChg>
      </pc:sldChg>
      <pc:sldChg chg="modSp add mod ord modNotesTx">
        <pc:chgData name="Verrett, Brandee" userId="5ca7498a-0772-4f5c-a39c-4acc7856fd9b" providerId="ADAL" clId="{924C1399-6436-4DF5-A17E-D5094CBED497}" dt="2021-05-10T16:45:33.188" v="3113" actId="20577"/>
        <pc:sldMkLst>
          <pc:docMk/>
          <pc:sldMk cId="4004880345" sldId="292"/>
        </pc:sldMkLst>
        <pc:spChg chg="mod">
          <ac:chgData name="Verrett, Brandee" userId="5ca7498a-0772-4f5c-a39c-4acc7856fd9b" providerId="ADAL" clId="{924C1399-6436-4DF5-A17E-D5094CBED497}" dt="2021-05-07T15:01:57.479" v="2020" actId="20577"/>
          <ac:spMkLst>
            <pc:docMk/>
            <pc:sldMk cId="4004880345" sldId="292"/>
            <ac:spMk id="4" creationId="{00000000-0000-0000-0000-000000000000}"/>
          </ac:spMkLst>
        </pc:spChg>
        <pc:spChg chg="mod">
          <ac:chgData name="Verrett, Brandee" userId="5ca7498a-0772-4f5c-a39c-4acc7856fd9b" providerId="ADAL" clId="{924C1399-6436-4DF5-A17E-D5094CBED497}" dt="2021-05-10T16:35:49.909" v="2549" actId="20577"/>
          <ac:spMkLst>
            <pc:docMk/>
            <pc:sldMk cId="4004880345" sldId="292"/>
            <ac:spMk id="16386" creationId="{00000000-0000-0000-0000-000000000000}"/>
          </ac:spMkLst>
        </pc:spChg>
      </pc:sldChg>
      <pc:sldChg chg="modSp add mod modNotesTx">
        <pc:chgData name="Verrett, Brandee" userId="5ca7498a-0772-4f5c-a39c-4acc7856fd9b" providerId="ADAL" clId="{924C1399-6436-4DF5-A17E-D5094CBED497}" dt="2021-05-10T16:45:23.814" v="3101" actId="20577"/>
        <pc:sldMkLst>
          <pc:docMk/>
          <pc:sldMk cId="3965507076" sldId="293"/>
        </pc:sldMkLst>
        <pc:spChg chg="mod">
          <ac:chgData name="Verrett, Brandee" userId="5ca7498a-0772-4f5c-a39c-4acc7856fd9b" providerId="ADAL" clId="{924C1399-6436-4DF5-A17E-D5094CBED497}" dt="2021-05-06T19:21:09.721" v="1806" actId="1076"/>
          <ac:spMkLst>
            <pc:docMk/>
            <pc:sldMk cId="3965507076" sldId="293"/>
            <ac:spMk id="4" creationId="{00000000-0000-0000-0000-000000000000}"/>
          </ac:spMkLst>
        </pc:spChg>
        <pc:spChg chg="mod">
          <ac:chgData name="Verrett, Brandee" userId="5ca7498a-0772-4f5c-a39c-4acc7856fd9b" providerId="ADAL" clId="{924C1399-6436-4DF5-A17E-D5094CBED497}" dt="2021-05-07T15:27:24.643" v="2038" actId="20577"/>
          <ac:spMkLst>
            <pc:docMk/>
            <pc:sldMk cId="3965507076" sldId="293"/>
            <ac:spMk id="16386" creationId="{00000000-0000-0000-0000-000000000000}"/>
          </ac:spMkLst>
        </pc:spChg>
      </pc:sldChg>
      <pc:sldChg chg="modSp add mod modNotesTx">
        <pc:chgData name="Verrett, Brandee" userId="5ca7498a-0772-4f5c-a39c-4acc7856fd9b" providerId="ADAL" clId="{924C1399-6436-4DF5-A17E-D5094CBED497}" dt="2021-05-10T16:46:47.677" v="3126" actId="113"/>
        <pc:sldMkLst>
          <pc:docMk/>
          <pc:sldMk cId="1492711498" sldId="294"/>
        </pc:sldMkLst>
        <pc:spChg chg="mod">
          <ac:chgData name="Verrett, Brandee" userId="5ca7498a-0772-4f5c-a39c-4acc7856fd9b" providerId="ADAL" clId="{924C1399-6436-4DF5-A17E-D5094CBED497}" dt="2021-05-07T15:30:46.411" v="2118" actId="1076"/>
          <ac:spMkLst>
            <pc:docMk/>
            <pc:sldMk cId="1492711498" sldId="294"/>
            <ac:spMk id="4" creationId="{00000000-0000-0000-0000-000000000000}"/>
          </ac:spMkLst>
        </pc:spChg>
        <pc:spChg chg="mod">
          <ac:chgData name="Verrett, Brandee" userId="5ca7498a-0772-4f5c-a39c-4acc7856fd9b" providerId="ADAL" clId="{924C1399-6436-4DF5-A17E-D5094CBED497}" dt="2021-05-10T16:46:30.009" v="3115" actId="6549"/>
          <ac:spMkLst>
            <pc:docMk/>
            <pc:sldMk cId="1492711498" sldId="294"/>
            <ac:spMk id="16386" creationId="{00000000-0000-0000-0000-000000000000}"/>
          </ac:spMkLst>
        </pc:spChg>
      </pc:sldChg>
      <pc:sldChg chg="modSp add mod modNotesTx">
        <pc:chgData name="Verrett, Brandee" userId="5ca7498a-0772-4f5c-a39c-4acc7856fd9b" providerId="ADAL" clId="{924C1399-6436-4DF5-A17E-D5094CBED497}" dt="2021-05-10T16:57:10.826" v="3141"/>
        <pc:sldMkLst>
          <pc:docMk/>
          <pc:sldMk cId="2263121429" sldId="295"/>
        </pc:sldMkLst>
        <pc:spChg chg="mod">
          <ac:chgData name="Verrett, Brandee" userId="5ca7498a-0772-4f5c-a39c-4acc7856fd9b" providerId="ADAL" clId="{924C1399-6436-4DF5-A17E-D5094CBED497}" dt="2021-05-06T19:23:27.465" v="1825" actId="20577"/>
          <ac:spMkLst>
            <pc:docMk/>
            <pc:sldMk cId="2263121429" sldId="295"/>
            <ac:spMk id="4" creationId="{00000000-0000-0000-0000-000000000000}"/>
          </ac:spMkLst>
        </pc:spChg>
        <pc:spChg chg="mod">
          <ac:chgData name="Verrett, Brandee" userId="5ca7498a-0772-4f5c-a39c-4acc7856fd9b" providerId="ADAL" clId="{924C1399-6436-4DF5-A17E-D5094CBED497}" dt="2021-05-07T16:00:30.219" v="2287" actId="20577"/>
          <ac:spMkLst>
            <pc:docMk/>
            <pc:sldMk cId="2263121429" sldId="295"/>
            <ac:spMk id="16386" creationId="{00000000-0000-0000-0000-000000000000}"/>
          </ac:spMkLst>
        </pc:spChg>
      </pc:sldChg>
      <pc:sldChg chg="modSp add mod modNotesTx">
        <pc:chgData name="Verrett, Brandee" userId="5ca7498a-0772-4f5c-a39c-4acc7856fd9b" providerId="ADAL" clId="{924C1399-6436-4DF5-A17E-D5094CBED497}" dt="2021-05-10T17:03:27.689" v="3247" actId="20577"/>
        <pc:sldMkLst>
          <pc:docMk/>
          <pc:sldMk cId="1866085254" sldId="296"/>
        </pc:sldMkLst>
        <pc:spChg chg="mod">
          <ac:chgData name="Verrett, Brandee" userId="5ca7498a-0772-4f5c-a39c-4acc7856fd9b" providerId="ADAL" clId="{924C1399-6436-4DF5-A17E-D5094CBED497}" dt="2021-05-06T19:23:37.406" v="1835" actId="20577"/>
          <ac:spMkLst>
            <pc:docMk/>
            <pc:sldMk cId="1866085254" sldId="296"/>
            <ac:spMk id="4" creationId="{00000000-0000-0000-0000-000000000000}"/>
          </ac:spMkLst>
        </pc:spChg>
        <pc:spChg chg="mod">
          <ac:chgData name="Verrett, Brandee" userId="5ca7498a-0772-4f5c-a39c-4acc7856fd9b" providerId="ADAL" clId="{924C1399-6436-4DF5-A17E-D5094CBED497}" dt="2021-05-10T16:48:16.670" v="3130" actId="20577"/>
          <ac:spMkLst>
            <pc:docMk/>
            <pc:sldMk cId="1866085254" sldId="296"/>
            <ac:spMk id="16386" creationId="{00000000-0000-0000-0000-000000000000}"/>
          </ac:spMkLst>
        </pc:spChg>
      </pc:sldChg>
      <pc:sldChg chg="modSp add mod modNotesTx">
        <pc:chgData name="Verrett, Brandee" userId="5ca7498a-0772-4f5c-a39c-4acc7856fd9b" providerId="ADAL" clId="{924C1399-6436-4DF5-A17E-D5094CBED497}" dt="2021-05-10T16:58:46.601" v="3144"/>
        <pc:sldMkLst>
          <pc:docMk/>
          <pc:sldMk cId="142344582" sldId="297"/>
        </pc:sldMkLst>
        <pc:spChg chg="mod">
          <ac:chgData name="Verrett, Brandee" userId="5ca7498a-0772-4f5c-a39c-4acc7856fd9b" providerId="ADAL" clId="{924C1399-6436-4DF5-A17E-D5094CBED497}" dt="2021-05-06T19:23:46.307" v="1843" actId="20577"/>
          <ac:spMkLst>
            <pc:docMk/>
            <pc:sldMk cId="142344582" sldId="297"/>
            <ac:spMk id="4" creationId="{00000000-0000-0000-0000-000000000000}"/>
          </ac:spMkLst>
        </pc:spChg>
        <pc:spChg chg="mod">
          <ac:chgData name="Verrett, Brandee" userId="5ca7498a-0772-4f5c-a39c-4acc7856fd9b" providerId="ADAL" clId="{924C1399-6436-4DF5-A17E-D5094CBED497}" dt="2021-05-10T16:49:33.583" v="3139" actId="20577"/>
          <ac:spMkLst>
            <pc:docMk/>
            <pc:sldMk cId="142344582" sldId="297"/>
            <ac:spMk id="16386" creationId="{00000000-0000-0000-0000-000000000000}"/>
          </ac:spMkLst>
        </pc:spChg>
      </pc:sldChg>
      <pc:sldChg chg="addSp delSp modSp new mod ord modNotesTx">
        <pc:chgData name="Verrett, Brandee" userId="5ca7498a-0772-4f5c-a39c-4acc7856fd9b" providerId="ADAL" clId="{924C1399-6436-4DF5-A17E-D5094CBED497}" dt="2021-05-10T16:44:43.549" v="3079" actId="20577"/>
        <pc:sldMkLst>
          <pc:docMk/>
          <pc:sldMk cId="1765397554" sldId="298"/>
        </pc:sldMkLst>
        <pc:spChg chg="mod">
          <ac:chgData name="Verrett, Brandee" userId="5ca7498a-0772-4f5c-a39c-4acc7856fd9b" providerId="ADAL" clId="{924C1399-6436-4DF5-A17E-D5094CBED497}" dt="2021-05-06T19:03:48.304" v="1618" actId="20577"/>
          <ac:spMkLst>
            <pc:docMk/>
            <pc:sldMk cId="1765397554" sldId="298"/>
            <ac:spMk id="2" creationId="{3CEA61A5-D37E-4D19-8078-5185D35D6A10}"/>
          </ac:spMkLst>
        </pc:spChg>
        <pc:spChg chg="del">
          <ac:chgData name="Verrett, Brandee" userId="5ca7498a-0772-4f5c-a39c-4acc7856fd9b" providerId="ADAL" clId="{924C1399-6436-4DF5-A17E-D5094CBED497}" dt="2021-05-06T19:01:07.490" v="1564" actId="22"/>
          <ac:spMkLst>
            <pc:docMk/>
            <pc:sldMk cId="1765397554" sldId="298"/>
            <ac:spMk id="3" creationId="{5053E829-D6EF-4014-AACC-5346B8EEFC73}"/>
          </ac:spMkLst>
        </pc:spChg>
        <pc:picChg chg="add mod ord">
          <ac:chgData name="Verrett, Brandee" userId="5ca7498a-0772-4f5c-a39c-4acc7856fd9b" providerId="ADAL" clId="{924C1399-6436-4DF5-A17E-D5094CBED497}" dt="2021-05-06T19:03:49.725" v="1619" actId="1076"/>
          <ac:picMkLst>
            <pc:docMk/>
            <pc:sldMk cId="1765397554" sldId="298"/>
            <ac:picMk id="5" creationId="{942A2452-23C1-4CC6-986C-3E6980DB0CF0}"/>
          </ac:picMkLst>
        </pc:picChg>
      </pc:sldChg>
      <pc:sldChg chg="add del">
        <pc:chgData name="Verrett, Brandee" userId="5ca7498a-0772-4f5c-a39c-4acc7856fd9b" providerId="ADAL" clId="{924C1399-6436-4DF5-A17E-D5094CBED497}" dt="2021-05-06T19:09:23.700" v="1669" actId="2890"/>
        <pc:sldMkLst>
          <pc:docMk/>
          <pc:sldMk cId="526249958" sldId="299"/>
        </pc:sldMkLst>
      </pc:sldChg>
      <pc:sldChg chg="new del">
        <pc:chgData name="Verrett, Brandee" userId="5ca7498a-0772-4f5c-a39c-4acc7856fd9b" providerId="ADAL" clId="{924C1399-6436-4DF5-A17E-D5094CBED497}" dt="2021-05-06T19:02:16.288" v="1574" actId="47"/>
        <pc:sldMkLst>
          <pc:docMk/>
          <pc:sldMk cId="2200665626" sldId="299"/>
        </pc:sldMkLst>
      </pc:sldChg>
      <pc:sldChg chg="addSp delSp modSp add mod modNotesTx">
        <pc:chgData name="Verrett, Brandee" userId="5ca7498a-0772-4f5c-a39c-4acc7856fd9b" providerId="ADAL" clId="{924C1399-6436-4DF5-A17E-D5094CBED497}" dt="2021-05-10T17:05:27.691" v="3292"/>
        <pc:sldMkLst>
          <pc:docMk/>
          <pc:sldMk cId="3674464540" sldId="299"/>
        </pc:sldMkLst>
        <pc:picChg chg="add mod modCrop">
          <ac:chgData name="Verrett, Brandee" userId="5ca7498a-0772-4f5c-a39c-4acc7856fd9b" providerId="ADAL" clId="{924C1399-6436-4DF5-A17E-D5094CBED497}" dt="2021-05-06T19:10:37.623" v="1680" actId="14100"/>
          <ac:picMkLst>
            <pc:docMk/>
            <pc:sldMk cId="3674464540" sldId="299"/>
            <ac:picMk id="3" creationId="{AB44D36D-4C89-4915-9A1C-D83BF5C6BB10}"/>
          </ac:picMkLst>
        </pc:picChg>
        <pc:picChg chg="del">
          <ac:chgData name="Verrett, Brandee" userId="5ca7498a-0772-4f5c-a39c-4acc7856fd9b" providerId="ADAL" clId="{924C1399-6436-4DF5-A17E-D5094CBED497}" dt="2021-05-06T19:09:38.485" v="1671" actId="478"/>
          <ac:picMkLst>
            <pc:docMk/>
            <pc:sldMk cId="3674464540" sldId="299"/>
            <ac:picMk id="6" creationId="{4F706FA8-C267-43E7-AA0F-3A717302CBF6}"/>
          </ac:picMkLst>
        </pc:picChg>
      </pc:sldChg>
      <pc:sldChg chg="addSp delSp modSp add mod modNotesTx">
        <pc:chgData name="Verrett, Brandee" userId="5ca7498a-0772-4f5c-a39c-4acc7856fd9b" providerId="ADAL" clId="{924C1399-6436-4DF5-A17E-D5094CBED497}" dt="2021-05-10T17:05:18.912" v="3290" actId="113"/>
        <pc:sldMkLst>
          <pc:docMk/>
          <pc:sldMk cId="1487855034" sldId="300"/>
        </pc:sldMkLst>
        <pc:picChg chg="del">
          <ac:chgData name="Verrett, Brandee" userId="5ca7498a-0772-4f5c-a39c-4acc7856fd9b" providerId="ADAL" clId="{924C1399-6436-4DF5-A17E-D5094CBED497}" dt="2021-05-06T19:11:24.173" v="1689" actId="478"/>
          <ac:picMkLst>
            <pc:docMk/>
            <pc:sldMk cId="1487855034" sldId="300"/>
            <ac:picMk id="3" creationId="{AB44D36D-4C89-4915-9A1C-D83BF5C6BB10}"/>
          </ac:picMkLst>
        </pc:picChg>
        <pc:picChg chg="add mod modCrop">
          <ac:chgData name="Verrett, Brandee" userId="5ca7498a-0772-4f5c-a39c-4acc7856fd9b" providerId="ADAL" clId="{924C1399-6436-4DF5-A17E-D5094CBED497}" dt="2021-05-06T19:12:09.159" v="1695" actId="14100"/>
          <ac:picMkLst>
            <pc:docMk/>
            <pc:sldMk cId="1487855034" sldId="300"/>
            <ac:picMk id="5" creationId="{49DE956A-AF29-4E39-8EDA-19C0671A3B5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5/6/2021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5/6/2021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baseline="0" dirty="0"/>
              <a:t>SHOW SLIDE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pPr eaLnBrk="1" hangingPunct="1">
              <a:spcBef>
                <a:spcPct val="0"/>
              </a:spcBef>
            </a:pPr>
            <a:endParaRPr lang="en-US" altLang="en-US" b="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00055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a:t>
            </a:r>
            <a:r>
              <a:rPr lang="en-US" altLang="en-US" b="1" baseline="0" dirty="0"/>
              <a:t> SLIDE</a:t>
            </a:r>
            <a:endParaRPr lang="en-US" altLang="en-US" b="1"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D1ECB6-D02A-49D1-A70B-32330464D6D6}" type="slidenum">
              <a:rPr lang="en-US" altLang="en-US">
                <a:solidFill>
                  <a:prstClr val="black"/>
                </a:solidFill>
                <a:latin typeface="Comic Sans MS" pitchFamily="66" charset="0"/>
              </a:rPr>
              <a:pPr>
                <a:spcBef>
                  <a:spcPct val="0"/>
                </a:spcBef>
              </a:pPr>
              <a:t>11</a:t>
            </a:fld>
            <a:endParaRPr lang="en-US" altLang="en-US">
              <a:solidFill>
                <a:prstClr val="black"/>
              </a:solidFill>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a:t>
            </a:r>
            <a:r>
              <a:rPr lang="en-US" altLang="en-US" b="1" baseline="0" dirty="0"/>
              <a:t> SLIDE</a:t>
            </a:r>
            <a:endParaRPr lang="en-US" altLang="en-US" b="1"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D1ECB6-D02A-49D1-A70B-32330464D6D6}" type="slidenum">
              <a:rPr lang="en-US" altLang="en-US">
                <a:solidFill>
                  <a:prstClr val="black"/>
                </a:solidFill>
                <a:latin typeface="Comic Sans MS" pitchFamily="66" charset="0"/>
              </a:rPr>
              <a:pPr>
                <a:spcBef>
                  <a:spcPct val="0"/>
                </a:spcBef>
              </a:pPr>
              <a:t>12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74452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pPr eaLnBrk="1" hangingPunct="1">
              <a:spcBef>
                <a:spcPct val="0"/>
              </a:spcBef>
            </a:pPr>
            <a:endParaRPr lang="en-US" altLang="en-US" b="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13</a:t>
            </a:fld>
            <a:endParaRPr lang="en-US" altLang="en-US">
              <a:solidFill>
                <a:prstClr val="black"/>
              </a:solidFill>
              <a:latin typeface="Comic Sans MS"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pPr eaLnBrk="1" hangingPunct="1">
              <a:spcBef>
                <a:spcPct val="0"/>
              </a:spcBef>
            </a:pPr>
            <a:endParaRPr lang="en-US" altLang="en-US" b="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31974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15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99855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This training is important because this area of fiscal recordkeeping is audited by all of our funding sources and the Office of the Inspector General (OIG).</a:t>
            </a:r>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28167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a:t>
            </a:r>
            <a:r>
              <a:rPr lang="en-US" altLang="en-US" b="1" baseline="0" dirty="0"/>
              <a:t> SLIDE</a:t>
            </a:r>
            <a:endParaRPr lang="en-US" altLang="en-US" b="1"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baseline="0" dirty="0"/>
              <a:t>READ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53010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a:t>All lines and columns should be completed and there should be no blank spaces. Also, explanations should be specific. For Example, “Nature of Work” should say something like “Delivered Meals” to specify that this is a Food Services business related mileage reimbursement request.</a:t>
            </a:r>
          </a:p>
          <a:p>
            <a:endParaRPr lang="en-US" dirty="0"/>
          </a:p>
        </p:txBody>
      </p:sp>
      <p:sp>
        <p:nvSpPr>
          <p:cNvPr id="4" name="Slide Number Placeholder 3"/>
          <p:cNvSpPr>
            <a:spLocks noGrp="1"/>
          </p:cNvSpPr>
          <p:nvPr>
            <p:ph type="sldNum" sz="quarter" idx="5"/>
          </p:nvPr>
        </p:nvSpPr>
        <p:spPr/>
        <p:txBody>
          <a:bodyPr/>
          <a:lstStyle/>
          <a:p>
            <a:fld id="{D516E0BC-51EE-4218-A209-CC610A508EDD}" type="slidenum">
              <a:rPr lang="en-US" smtClean="0"/>
              <a:t>6</a:t>
            </a:fld>
            <a:endParaRPr lang="en-US"/>
          </a:p>
        </p:txBody>
      </p:sp>
    </p:spTree>
    <p:extLst>
      <p:ext uri="{BB962C8B-B14F-4D97-AF65-F5344CB8AC3E}">
        <p14:creationId xmlns:p14="http://schemas.microsoft.com/office/powerpoint/2010/main" val="359600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READ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21045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pPr eaLnBrk="1" hangingPunct="1">
              <a:spcBef>
                <a:spcPct val="0"/>
              </a:spcBef>
            </a:pPr>
            <a:endParaRPr lang="en-US" altLang="en-US" b="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8</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38328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pPr eaLnBrk="1" hangingPunct="1">
              <a:spcBef>
                <a:spcPct val="0"/>
              </a:spcBef>
            </a:pPr>
            <a:endParaRPr lang="en-US" altLang="en-US" b="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0AFBD3-2ED5-42A1-BDA1-C253460202EF}"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92576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51920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89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6492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2931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2964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90234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00091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8776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96211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7392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4577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63694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25750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614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269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86734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3125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694459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52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61444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0787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061332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519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39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433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5/6/2021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90398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529100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484313"/>
            <a:ext cx="6400800" cy="2123658"/>
          </a:xfrm>
          <a:prstGeom prst="rect">
            <a:avLst/>
          </a:prstGeom>
        </p:spPr>
        <p:txBody>
          <a:bodyPr>
            <a:spAutoFit/>
          </a:bodyPr>
          <a:lstStyle/>
          <a:p>
            <a:pPr algn="ctr" defTabSz="914400" fontAlgn="base">
              <a:spcBef>
                <a:spcPct val="0"/>
              </a:spcBef>
              <a:spcAft>
                <a:spcPct val="0"/>
              </a:spcAft>
              <a:defRPr/>
            </a:pPr>
            <a:r>
              <a:rPr lang="en-US" sz="4400" dirty="0">
                <a:solidFill>
                  <a:srgbClr val="000000"/>
                </a:solidFill>
              </a:rPr>
              <a:t>Mileage Reimbursement Procedures</a:t>
            </a:r>
            <a:br>
              <a:rPr lang="en-US" sz="4400" dirty="0">
                <a:solidFill>
                  <a:srgbClr val="008000"/>
                </a:solidFill>
              </a:rPr>
            </a:br>
            <a:endParaRPr lang="en-US" sz="4400" dirty="0">
              <a:solidFill>
                <a:srgbClr val="008000"/>
              </a:solidFill>
            </a:endParaRPr>
          </a:p>
        </p:txBody>
      </p:sp>
      <p:sp>
        <p:nvSpPr>
          <p:cNvPr id="13315" name="Rectangle 2"/>
          <p:cNvSpPr>
            <a:spLocks noChangeArrowheads="1"/>
          </p:cNvSpPr>
          <p:nvPr/>
        </p:nvSpPr>
        <p:spPr bwMode="auto">
          <a:xfrm>
            <a:off x="2438400" y="6172200"/>
            <a:ext cx="670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a:solidFill>
                  <a:srgbClr val="000000"/>
                </a:solidFill>
                <a:latin typeface="Calibri" pitchFamily="34" charset="0"/>
              </a:rPr>
              <a:t>												</a:t>
            </a:r>
            <a:r>
              <a:rPr lang="en-US" altLang="en-US" sz="1200" dirty="0">
                <a:solidFill>
                  <a:srgbClr val="000000"/>
                </a:solidFill>
                <a:latin typeface="Calibri" pitchFamily="34" charset="0"/>
              </a:rPr>
              <a:t>5.7.2021</a:t>
            </a:r>
          </a:p>
        </p:txBody>
      </p:sp>
    </p:spTree>
    <p:extLst>
      <p:ext uri="{BB962C8B-B14F-4D97-AF65-F5344CB8AC3E}">
        <p14:creationId xmlns:p14="http://schemas.microsoft.com/office/powerpoint/2010/main" val="23971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84200" y="1089800"/>
            <a:ext cx="8077200" cy="5867400"/>
          </a:xfrm>
        </p:spPr>
        <p:txBody>
          <a:bodyPr/>
          <a:lstStyle/>
          <a:p>
            <a:pPr marL="0" indent="0">
              <a:buNone/>
            </a:pPr>
            <a:r>
              <a:rPr lang="en-US" altLang="en-US" sz="3600" dirty="0">
                <a:solidFill>
                  <a:srgbClr val="000000"/>
                </a:solidFill>
              </a:rPr>
              <a:t>4. Mileage approvers are responsible for:</a:t>
            </a:r>
          </a:p>
          <a:p>
            <a:pPr marL="0" indent="0">
              <a:buNone/>
            </a:pPr>
            <a:endParaRPr lang="en-US" altLang="en-US" sz="3600" dirty="0">
              <a:solidFill>
                <a:srgbClr val="000000"/>
              </a:solidFill>
            </a:endParaRPr>
          </a:p>
          <a:p>
            <a:pPr marL="0" indent="0">
              <a:buNone/>
            </a:pPr>
            <a:r>
              <a:rPr lang="en-US" altLang="en-US" sz="3600" dirty="0">
                <a:solidFill>
                  <a:srgbClr val="000000"/>
                </a:solidFill>
              </a:rPr>
              <a:t>B.  Auditing mileage forms on a monthly		 basis to ensure the accuracy of					 documented travel dates, mileage				 descriptions and locations, and mileage	 amounts and rates</a:t>
            </a:r>
            <a:endParaRPr lang="en-US" altLang="en-US" sz="3600" dirty="0"/>
          </a:p>
        </p:txBody>
      </p:sp>
      <p:sp>
        <p:nvSpPr>
          <p:cNvPr id="4" name="Rectangle 2"/>
          <p:cNvSpPr txBox="1">
            <a:spLocks noChangeArrowheads="1"/>
          </p:cNvSpPr>
          <p:nvPr/>
        </p:nvSpPr>
        <p:spPr bwMode="auto">
          <a:xfrm>
            <a:off x="482600" y="14729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Procedure Cont’d</a:t>
            </a:r>
          </a:p>
        </p:txBody>
      </p:sp>
    </p:spTree>
    <p:extLst>
      <p:ext uri="{BB962C8B-B14F-4D97-AF65-F5344CB8AC3E}">
        <p14:creationId xmlns:p14="http://schemas.microsoft.com/office/powerpoint/2010/main" val="14234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925" y="1314450"/>
            <a:ext cx="8305800" cy="4829175"/>
          </a:xfrm>
        </p:spPr>
        <p:txBody>
          <a:bodyPr rtlCol="0">
            <a:normAutofit/>
          </a:bodyPr>
          <a:lstStyle/>
          <a:p>
            <a:pPr marL="0" indent="0" fontAlgn="auto">
              <a:spcAft>
                <a:spcPts val="0"/>
              </a:spcAft>
              <a:buNone/>
              <a:defRPr/>
            </a:pPr>
            <a:endParaRPr lang="en-US" sz="2600" dirty="0">
              <a:solidFill>
                <a:srgbClr val="000000"/>
              </a:solidFill>
            </a:endParaRPr>
          </a:p>
          <a:p>
            <a:pPr marL="0" indent="0" fontAlgn="auto">
              <a:spcAft>
                <a:spcPts val="0"/>
              </a:spcAft>
              <a:buNone/>
              <a:defRPr/>
            </a:pPr>
            <a:r>
              <a:rPr lang="en-US" sz="2600" dirty="0">
                <a:solidFill>
                  <a:srgbClr val="000000"/>
                </a:solidFill>
              </a:rPr>
              <a:t>In the event employees go directly to an offsite location from their home in any one day, they shall deduct from their total reimbursable mileage either:</a:t>
            </a:r>
          </a:p>
          <a:p>
            <a:pPr marL="0" indent="0" fontAlgn="auto">
              <a:spcAft>
                <a:spcPts val="0"/>
              </a:spcAft>
              <a:buNone/>
              <a:defRPr/>
            </a:pPr>
            <a:endParaRPr lang="en-US" sz="2600" dirty="0">
              <a:solidFill>
                <a:srgbClr val="000000"/>
              </a:solidFill>
            </a:endParaRPr>
          </a:p>
          <a:p>
            <a:pPr marL="0" indent="0" fontAlgn="auto">
              <a:spcAft>
                <a:spcPts val="0"/>
              </a:spcAft>
              <a:buNone/>
              <a:defRPr/>
            </a:pPr>
            <a:r>
              <a:rPr lang="en-US" sz="2600" dirty="0">
                <a:solidFill>
                  <a:srgbClr val="000000"/>
                </a:solidFill>
              </a:rPr>
              <a:t>(1)	the distance from their home to such first stop, or</a:t>
            </a:r>
          </a:p>
          <a:p>
            <a:pPr marL="0" indent="0" fontAlgn="auto">
              <a:spcAft>
                <a:spcPts val="0"/>
              </a:spcAft>
              <a:buNone/>
              <a:defRPr/>
            </a:pPr>
            <a:r>
              <a:rPr lang="en-US" sz="2600" dirty="0">
                <a:solidFill>
                  <a:srgbClr val="000000"/>
                </a:solidFill>
              </a:rPr>
              <a:t>(2)	the distance from their home to their official place of work (cost center), whichever is less.</a:t>
            </a:r>
          </a:p>
          <a:p>
            <a:pPr lvl="1" fontAlgn="auto">
              <a:spcAft>
                <a:spcPts val="0"/>
              </a:spcAft>
              <a:buFont typeface="Wingdings 2" pitchFamily="18" charset="2"/>
              <a:buNone/>
              <a:defRPr/>
            </a:pPr>
            <a:endParaRPr lang="en-US" sz="500" dirty="0">
              <a:solidFill>
                <a:srgbClr val="000000"/>
              </a:solidFill>
            </a:endParaRPr>
          </a:p>
          <a:p>
            <a:pPr fontAlgn="auto">
              <a:spcAft>
                <a:spcPts val="0"/>
              </a:spcAft>
              <a:buFont typeface="Arial"/>
              <a:buChar char="•"/>
              <a:defRPr/>
            </a:pPr>
            <a:endParaRPr lang="en-US" dirty="0"/>
          </a:p>
        </p:txBody>
      </p:sp>
      <p:sp>
        <p:nvSpPr>
          <p:cNvPr id="4" name="Rectangle 2"/>
          <p:cNvSpPr txBox="1">
            <a:spLocks noChangeArrowheads="1"/>
          </p:cNvSpPr>
          <p:nvPr/>
        </p:nvSpPr>
        <p:spPr bwMode="auto">
          <a:xfrm>
            <a:off x="552450" y="1905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Mileage Calculation Policy</a:t>
            </a:r>
          </a:p>
        </p:txBody>
      </p:sp>
    </p:spTree>
    <p:extLst>
      <p:ext uri="{BB962C8B-B14F-4D97-AF65-F5344CB8AC3E}">
        <p14:creationId xmlns:p14="http://schemas.microsoft.com/office/powerpoint/2010/main" val="38155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925" y="1314450"/>
            <a:ext cx="8305800" cy="4829175"/>
          </a:xfrm>
        </p:spPr>
        <p:txBody>
          <a:bodyPr rtlCol="0">
            <a:normAutofit/>
          </a:bodyPr>
          <a:lstStyle/>
          <a:p>
            <a:pPr marL="0" indent="0" fontAlgn="auto">
              <a:spcAft>
                <a:spcPts val="0"/>
              </a:spcAft>
              <a:buNone/>
              <a:defRPr/>
            </a:pPr>
            <a:endParaRPr lang="en-US" sz="2600" dirty="0">
              <a:solidFill>
                <a:srgbClr val="000000"/>
              </a:solidFill>
            </a:endParaRPr>
          </a:p>
          <a:p>
            <a:pPr marL="0" indent="0" fontAlgn="auto">
              <a:spcAft>
                <a:spcPts val="0"/>
              </a:spcAft>
              <a:buNone/>
              <a:defRPr/>
            </a:pPr>
            <a:r>
              <a:rPr lang="en-US" sz="2600" dirty="0">
                <a:solidFill>
                  <a:srgbClr val="000000"/>
                </a:solidFill>
              </a:rPr>
              <a:t>In the event employees proceed from their last destination on school business in any one day to their home location, they shall deduct from their total mileage either:</a:t>
            </a:r>
          </a:p>
          <a:p>
            <a:pPr marL="0" indent="0" fontAlgn="auto">
              <a:spcAft>
                <a:spcPts val="0"/>
              </a:spcAft>
              <a:buNone/>
              <a:defRPr/>
            </a:pPr>
            <a:endParaRPr lang="en-US" sz="2600" dirty="0">
              <a:solidFill>
                <a:srgbClr val="000000"/>
              </a:solidFill>
            </a:endParaRPr>
          </a:p>
          <a:p>
            <a:pPr marL="0" indent="0" fontAlgn="auto">
              <a:spcAft>
                <a:spcPts val="0"/>
              </a:spcAft>
              <a:buNone/>
              <a:defRPr/>
            </a:pPr>
            <a:r>
              <a:rPr lang="en-US" sz="2600" dirty="0">
                <a:solidFill>
                  <a:srgbClr val="000000"/>
                </a:solidFill>
              </a:rPr>
              <a:t>(1)	the distance from such last destination to their home, or</a:t>
            </a:r>
          </a:p>
          <a:p>
            <a:pPr marL="0" indent="0" fontAlgn="auto">
              <a:spcAft>
                <a:spcPts val="0"/>
              </a:spcAft>
              <a:buNone/>
              <a:defRPr/>
            </a:pPr>
            <a:r>
              <a:rPr lang="en-US" sz="2600" dirty="0">
                <a:solidFill>
                  <a:srgbClr val="000000"/>
                </a:solidFill>
              </a:rPr>
              <a:t>(2)	the distance from their home to their official place of work, whichever is less.</a:t>
            </a:r>
          </a:p>
          <a:p>
            <a:pPr lvl="1" fontAlgn="auto">
              <a:spcAft>
                <a:spcPts val="0"/>
              </a:spcAft>
              <a:buFont typeface="Wingdings 2" pitchFamily="18" charset="2"/>
              <a:buNone/>
              <a:defRPr/>
            </a:pPr>
            <a:endParaRPr lang="en-US" sz="500" dirty="0">
              <a:solidFill>
                <a:srgbClr val="000000"/>
              </a:solidFill>
            </a:endParaRPr>
          </a:p>
          <a:p>
            <a:pPr fontAlgn="auto">
              <a:spcAft>
                <a:spcPts val="0"/>
              </a:spcAft>
              <a:buFont typeface="Arial"/>
              <a:buChar char="•"/>
              <a:defRPr/>
            </a:pPr>
            <a:endParaRPr lang="en-US" dirty="0"/>
          </a:p>
        </p:txBody>
      </p:sp>
      <p:sp>
        <p:nvSpPr>
          <p:cNvPr id="4" name="Rectangle 2"/>
          <p:cNvSpPr txBox="1">
            <a:spLocks noChangeArrowheads="1"/>
          </p:cNvSpPr>
          <p:nvPr/>
        </p:nvSpPr>
        <p:spPr bwMode="auto">
          <a:xfrm>
            <a:off x="552450" y="219075"/>
            <a:ext cx="7822116"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Mileage Calculation Policy Cont’d</a:t>
            </a:r>
          </a:p>
        </p:txBody>
      </p:sp>
    </p:spTree>
    <p:extLst>
      <p:ext uri="{BB962C8B-B14F-4D97-AF65-F5344CB8AC3E}">
        <p14:creationId xmlns:p14="http://schemas.microsoft.com/office/powerpoint/2010/main" val="3475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457200" lvl="1" indent="0">
              <a:buNone/>
            </a:pPr>
            <a:endParaRPr lang="en-US" altLang="en-US" sz="2600" dirty="0">
              <a:solidFill>
                <a:srgbClr val="000000"/>
              </a:solidFill>
            </a:endParaRPr>
          </a:p>
          <a:p>
            <a:pPr marL="0" indent="0">
              <a:buNone/>
            </a:pPr>
            <a:endParaRPr lang="en-US" altLang="en-US" sz="3600" dirty="0"/>
          </a:p>
          <a:p>
            <a:endParaRPr lang="en-US" altLang="en-US" dirty="0"/>
          </a:p>
        </p:txBody>
      </p:sp>
      <p:sp>
        <p:nvSpPr>
          <p:cNvPr id="4" name="Rectangle 2"/>
          <p:cNvSpPr txBox="1">
            <a:spLocks noChangeArrowheads="1"/>
          </p:cNvSpPr>
          <p:nvPr/>
        </p:nvSpPr>
        <p:spPr bwMode="auto">
          <a:xfrm>
            <a:off x="1038225" y="189571"/>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3500" b="1" dirty="0">
                <a:solidFill>
                  <a:srgbClr val="000000"/>
                </a:solidFill>
                <a:ea typeface="+mj-ea"/>
                <a:cs typeface="+mj-cs"/>
              </a:rPr>
              <a:t>Reimbursable Mileage Calculation Samples</a:t>
            </a:r>
          </a:p>
        </p:txBody>
      </p:sp>
      <p:pic>
        <p:nvPicPr>
          <p:cNvPr id="6" name="Picture 5">
            <a:extLst>
              <a:ext uri="{FF2B5EF4-FFF2-40B4-BE49-F238E27FC236}">
                <a16:creationId xmlns:a16="http://schemas.microsoft.com/office/drawing/2014/main" id="{4F706FA8-C267-43E7-AA0F-3A717302CBF6}"/>
              </a:ext>
            </a:extLst>
          </p:cNvPr>
          <p:cNvPicPr>
            <a:picLocks noChangeAspect="1"/>
          </p:cNvPicPr>
          <p:nvPr/>
        </p:nvPicPr>
        <p:blipFill rotWithShape="1">
          <a:blip r:embed="rId3"/>
          <a:srcRect l="4633" t="26260" r="45367" b="23442"/>
          <a:stretch/>
        </p:blipFill>
        <p:spPr>
          <a:xfrm>
            <a:off x="-246292" y="1160486"/>
            <a:ext cx="8610569" cy="4872324"/>
          </a:xfrm>
          <a:prstGeom prst="rect">
            <a:avLst/>
          </a:prstGeom>
        </p:spPr>
      </p:pic>
    </p:spTree>
    <p:extLst>
      <p:ext uri="{BB962C8B-B14F-4D97-AF65-F5344CB8AC3E}">
        <p14:creationId xmlns:p14="http://schemas.microsoft.com/office/powerpoint/2010/main" val="23384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457200" lvl="1" indent="0">
              <a:buNone/>
            </a:pPr>
            <a:endParaRPr lang="en-US" altLang="en-US" sz="2600" dirty="0">
              <a:solidFill>
                <a:srgbClr val="000000"/>
              </a:solidFill>
            </a:endParaRPr>
          </a:p>
          <a:p>
            <a:pPr marL="0" indent="0">
              <a:buNone/>
            </a:pPr>
            <a:endParaRPr lang="en-US" altLang="en-US" sz="3600" dirty="0"/>
          </a:p>
          <a:p>
            <a:endParaRPr lang="en-US" altLang="en-US" dirty="0"/>
          </a:p>
        </p:txBody>
      </p:sp>
      <p:sp>
        <p:nvSpPr>
          <p:cNvPr id="4" name="Rectangle 2"/>
          <p:cNvSpPr txBox="1">
            <a:spLocks noChangeArrowheads="1"/>
          </p:cNvSpPr>
          <p:nvPr/>
        </p:nvSpPr>
        <p:spPr bwMode="auto">
          <a:xfrm>
            <a:off x="1038225" y="189571"/>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3500" b="1" dirty="0">
                <a:solidFill>
                  <a:srgbClr val="000000"/>
                </a:solidFill>
                <a:ea typeface="+mj-ea"/>
                <a:cs typeface="+mj-cs"/>
              </a:rPr>
              <a:t>Reimbursable Mileage Calculation Samples</a:t>
            </a:r>
          </a:p>
        </p:txBody>
      </p:sp>
      <p:pic>
        <p:nvPicPr>
          <p:cNvPr id="3" name="Picture 2">
            <a:extLst>
              <a:ext uri="{FF2B5EF4-FFF2-40B4-BE49-F238E27FC236}">
                <a16:creationId xmlns:a16="http://schemas.microsoft.com/office/drawing/2014/main" id="{AB44D36D-4C89-4915-9A1C-D83BF5C6BB10}"/>
              </a:ext>
            </a:extLst>
          </p:cNvPr>
          <p:cNvPicPr>
            <a:picLocks noChangeAspect="1"/>
          </p:cNvPicPr>
          <p:nvPr/>
        </p:nvPicPr>
        <p:blipFill rotWithShape="1">
          <a:blip r:embed="rId3"/>
          <a:srcRect l="5833" t="27444" r="50855" b="35917"/>
          <a:stretch/>
        </p:blipFill>
        <p:spPr>
          <a:xfrm>
            <a:off x="-90096" y="1114321"/>
            <a:ext cx="9288170" cy="4873884"/>
          </a:xfrm>
          <a:prstGeom prst="rect">
            <a:avLst/>
          </a:prstGeom>
        </p:spPr>
      </p:pic>
    </p:spTree>
    <p:extLst>
      <p:ext uri="{BB962C8B-B14F-4D97-AF65-F5344CB8AC3E}">
        <p14:creationId xmlns:p14="http://schemas.microsoft.com/office/powerpoint/2010/main" val="367446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457200" lvl="1" indent="0">
              <a:buNone/>
            </a:pPr>
            <a:endParaRPr lang="en-US" altLang="en-US" sz="2600" dirty="0">
              <a:solidFill>
                <a:srgbClr val="000000"/>
              </a:solidFill>
            </a:endParaRPr>
          </a:p>
          <a:p>
            <a:pPr marL="0" indent="0">
              <a:buNone/>
            </a:pPr>
            <a:endParaRPr lang="en-US" altLang="en-US" sz="3600" dirty="0"/>
          </a:p>
          <a:p>
            <a:endParaRPr lang="en-US" altLang="en-US" dirty="0"/>
          </a:p>
        </p:txBody>
      </p:sp>
      <p:sp>
        <p:nvSpPr>
          <p:cNvPr id="4" name="Rectangle 2"/>
          <p:cNvSpPr txBox="1">
            <a:spLocks noChangeArrowheads="1"/>
          </p:cNvSpPr>
          <p:nvPr/>
        </p:nvSpPr>
        <p:spPr bwMode="auto">
          <a:xfrm>
            <a:off x="1038225" y="189571"/>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3500" b="1" dirty="0">
                <a:solidFill>
                  <a:srgbClr val="000000"/>
                </a:solidFill>
                <a:ea typeface="+mj-ea"/>
                <a:cs typeface="+mj-cs"/>
              </a:rPr>
              <a:t>Reimbursable Mileage Calculation Samples</a:t>
            </a:r>
          </a:p>
        </p:txBody>
      </p:sp>
      <p:pic>
        <p:nvPicPr>
          <p:cNvPr id="5" name="Picture 4">
            <a:extLst>
              <a:ext uri="{FF2B5EF4-FFF2-40B4-BE49-F238E27FC236}">
                <a16:creationId xmlns:a16="http://schemas.microsoft.com/office/drawing/2014/main" id="{49DE956A-AF29-4E39-8EDA-19C0671A3B5C}"/>
              </a:ext>
            </a:extLst>
          </p:cNvPr>
          <p:cNvPicPr>
            <a:picLocks noChangeAspect="1"/>
          </p:cNvPicPr>
          <p:nvPr/>
        </p:nvPicPr>
        <p:blipFill rotWithShape="1">
          <a:blip r:embed="rId3"/>
          <a:srcRect l="7073" t="24309" r="42317" b="24743"/>
          <a:stretch/>
        </p:blipFill>
        <p:spPr>
          <a:xfrm>
            <a:off x="413740" y="1048215"/>
            <a:ext cx="8349652" cy="4728117"/>
          </a:xfrm>
          <a:prstGeom prst="rect">
            <a:avLst/>
          </a:prstGeom>
        </p:spPr>
      </p:pic>
    </p:spTree>
    <p:extLst>
      <p:ext uri="{BB962C8B-B14F-4D97-AF65-F5344CB8AC3E}">
        <p14:creationId xmlns:p14="http://schemas.microsoft.com/office/powerpoint/2010/main" val="148785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 y="409576"/>
            <a:ext cx="6870700" cy="885824"/>
          </a:xfrm>
        </p:spPr>
        <p:txBody>
          <a:bodyPr/>
          <a:lstStyle/>
          <a:p>
            <a:pPr marL="571500" indent="-285750" algn="l"/>
            <a:r>
              <a:rPr lang="en-US" altLang="en-US" sz="4000" b="1" dirty="0">
                <a:solidFill>
                  <a:srgbClr val="000000"/>
                </a:solidFill>
              </a:rPr>
              <a:t>Overview</a:t>
            </a:r>
          </a:p>
        </p:txBody>
      </p:sp>
      <p:sp>
        <p:nvSpPr>
          <p:cNvPr id="14339" name="Rectangle 3"/>
          <p:cNvSpPr>
            <a:spLocks noGrp="1" noChangeArrowheads="1"/>
          </p:cNvSpPr>
          <p:nvPr>
            <p:ph idx="1"/>
          </p:nvPr>
        </p:nvSpPr>
        <p:spPr>
          <a:xfrm>
            <a:off x="533400" y="1362075"/>
            <a:ext cx="8305800" cy="4800600"/>
          </a:xfrm>
        </p:spPr>
        <p:txBody>
          <a:bodyPr/>
          <a:lstStyle/>
          <a:p>
            <a:pPr marL="0" indent="0">
              <a:lnSpc>
                <a:spcPct val="90000"/>
              </a:lnSpc>
              <a:buNone/>
            </a:pPr>
            <a:r>
              <a:rPr lang="en-US" altLang="en-US" sz="2800" dirty="0">
                <a:solidFill>
                  <a:srgbClr val="000000"/>
                </a:solidFill>
              </a:rPr>
              <a:t>The purpose of this training is to provide instructions for mileage time reporting and approval in accordance with District policy. </a:t>
            </a:r>
          </a:p>
          <a:p>
            <a:pPr marL="0" indent="0">
              <a:lnSpc>
                <a:spcPct val="90000"/>
              </a:lnSpc>
              <a:buNone/>
            </a:pPr>
            <a:endParaRPr lang="en-US" altLang="en-US" sz="2800" dirty="0">
              <a:solidFill>
                <a:srgbClr val="000000"/>
              </a:solidFill>
            </a:endParaRPr>
          </a:p>
          <a:p>
            <a:pPr marL="0" indent="0">
              <a:lnSpc>
                <a:spcPct val="90000"/>
              </a:lnSpc>
              <a:buNone/>
            </a:pPr>
            <a:r>
              <a:rPr lang="en-US" altLang="en-US" sz="2800" dirty="0">
                <a:solidFill>
                  <a:srgbClr val="000000"/>
                </a:solidFill>
              </a:rPr>
              <a:t>This training will address the following areas:</a:t>
            </a:r>
          </a:p>
          <a:p>
            <a:pPr lvl="1">
              <a:lnSpc>
                <a:spcPct val="90000"/>
              </a:lnSpc>
              <a:buFont typeface="Wingdings" panose="05000000000000000000" pitchFamily="2" charset="2"/>
              <a:buChar char="Ø"/>
            </a:pPr>
            <a:r>
              <a:rPr lang="en-US" altLang="en-US" sz="2600" dirty="0">
                <a:solidFill>
                  <a:srgbClr val="000000"/>
                </a:solidFill>
              </a:rPr>
              <a:t>Mileage Policy</a:t>
            </a:r>
            <a:r>
              <a:rPr lang="en-US" altLang="en-US" sz="2400" dirty="0">
                <a:solidFill>
                  <a:srgbClr val="000000"/>
                </a:solidFill>
              </a:rPr>
              <a:t>	</a:t>
            </a:r>
            <a:r>
              <a:rPr lang="en-US" altLang="en-US" dirty="0">
                <a:solidFill>
                  <a:srgbClr val="000000"/>
                </a:solidFill>
              </a:rPr>
              <a:t>	 </a:t>
            </a: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Roles and Responsibilities</a:t>
            </a:r>
          </a:p>
          <a:p>
            <a:pPr lvl="1">
              <a:lnSpc>
                <a:spcPct val="90000"/>
              </a:lnSpc>
              <a:buFont typeface="Wingdings" panose="05000000000000000000" pitchFamily="2" charset="2"/>
              <a:buChar char="Ø"/>
            </a:pPr>
            <a:endParaRPr lang="en-US" altLang="en-US" sz="200" dirty="0">
              <a:solidFill>
                <a:srgbClr val="000000"/>
              </a:solidFill>
            </a:endParaRPr>
          </a:p>
          <a:p>
            <a:pPr lvl="1">
              <a:lnSpc>
                <a:spcPct val="90000"/>
              </a:lnSpc>
              <a:buFont typeface="Wingdings" panose="05000000000000000000" pitchFamily="2" charset="2"/>
              <a:buChar char="Ø"/>
            </a:pPr>
            <a:r>
              <a:rPr lang="en-US" altLang="en-US" sz="2600" dirty="0">
                <a:solidFill>
                  <a:srgbClr val="000000"/>
                </a:solidFill>
              </a:rPr>
              <a:t>Documentation &amp; approval procedures</a:t>
            </a:r>
          </a:p>
          <a:p>
            <a:pPr lvl="1">
              <a:lnSpc>
                <a:spcPct val="90000"/>
              </a:lnSpc>
              <a:buFont typeface="Wingdings 2" pitchFamily="18" charset="2"/>
              <a:buNone/>
            </a:pPr>
            <a:endParaRPr lang="en-US" altLang="en-US" sz="800"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p:txBody>
      </p:sp>
    </p:spTree>
    <p:extLst>
      <p:ext uri="{BB962C8B-B14F-4D97-AF65-F5344CB8AC3E}">
        <p14:creationId xmlns:p14="http://schemas.microsoft.com/office/powerpoint/2010/main" val="121388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a:solidFill>
                  <a:srgbClr val="000000"/>
                </a:solidFill>
              </a:rPr>
              <a:t>On a regular basis, the location and division administrator must review all mileage submitted for reimbursement to ensure that the mileage claimed was authorized and reasonable and that our guidelines were followed.</a:t>
            </a:r>
          </a:p>
          <a:p>
            <a:pPr marL="0" indent="0">
              <a:buNone/>
            </a:pPr>
            <a:endParaRPr lang="en-US" altLang="en-US" sz="2800" dirty="0">
              <a:solidFill>
                <a:srgbClr val="000000"/>
              </a:solidFill>
            </a:endParaRPr>
          </a:p>
          <a:p>
            <a:pPr marL="0" indent="0">
              <a:buNone/>
            </a:pPr>
            <a:r>
              <a:rPr lang="en-US" altLang="en-US" sz="2800" dirty="0">
                <a:solidFill>
                  <a:srgbClr val="000000"/>
                </a:solidFill>
              </a:rPr>
              <a:t>Reimbursement requests not meeting the above guidelines may lead to further investigation and/or disciplinary action.</a:t>
            </a:r>
            <a:endParaRPr lang="en-US" altLang="en-US" sz="3600" dirty="0"/>
          </a:p>
        </p:txBody>
      </p:sp>
      <p:sp>
        <p:nvSpPr>
          <p:cNvPr id="4" name="Rectangle 2"/>
          <p:cNvSpPr txBox="1">
            <a:spLocks noChangeArrowheads="1"/>
          </p:cNvSpPr>
          <p:nvPr/>
        </p:nvSpPr>
        <p:spPr bwMode="auto">
          <a:xfrm>
            <a:off x="511175" y="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Policy: Review and Approval</a:t>
            </a:r>
          </a:p>
        </p:txBody>
      </p:sp>
    </p:spTree>
    <p:extLst>
      <p:ext uri="{BB962C8B-B14F-4D97-AF65-F5344CB8AC3E}">
        <p14:creationId xmlns:p14="http://schemas.microsoft.com/office/powerpoint/2010/main" val="400488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1323975"/>
            <a:ext cx="8077200" cy="5867400"/>
          </a:xfrm>
        </p:spPr>
        <p:txBody>
          <a:bodyPr/>
          <a:lstStyle/>
          <a:p>
            <a:pPr marL="0" indent="0">
              <a:buNone/>
            </a:pPr>
            <a:r>
              <a:rPr lang="en-US" altLang="en-US" sz="2800" dirty="0">
                <a:solidFill>
                  <a:srgbClr val="000000"/>
                </a:solidFill>
              </a:rPr>
              <a:t>Daily reports of mileage driven must be recorded on the Daily Mileage and Flat Rate Request Form.</a:t>
            </a:r>
          </a:p>
          <a:p>
            <a:pPr marL="0" indent="0">
              <a:buNone/>
            </a:pPr>
            <a:endParaRPr lang="en-US" altLang="en-US" sz="2800" dirty="0">
              <a:solidFill>
                <a:srgbClr val="000000"/>
              </a:solidFill>
            </a:endParaRPr>
          </a:p>
          <a:p>
            <a:pPr marL="0" indent="0">
              <a:buNone/>
            </a:pPr>
            <a:r>
              <a:rPr lang="en-US" altLang="en-US" sz="2800" dirty="0">
                <a:solidFill>
                  <a:srgbClr val="000000"/>
                </a:solidFill>
              </a:rPr>
              <a:t>A daily flat rate of $7.00 is allotted for any items transported weighing 75 lbs. or more.</a:t>
            </a:r>
          </a:p>
          <a:p>
            <a:pPr marL="0" indent="0">
              <a:buNone/>
            </a:pPr>
            <a:endParaRPr lang="en-US" altLang="en-US" sz="2800" dirty="0">
              <a:solidFill>
                <a:srgbClr val="000000"/>
              </a:solidFill>
            </a:endParaRPr>
          </a:p>
          <a:p>
            <a:pPr marL="0" indent="0">
              <a:buNone/>
            </a:pPr>
            <a:r>
              <a:rPr lang="en-US" altLang="en-US" sz="2800" dirty="0">
                <a:solidFill>
                  <a:srgbClr val="000000"/>
                </a:solidFill>
              </a:rPr>
              <a:t>Mileage forms must be approved by an administrator or designee </a:t>
            </a:r>
            <a:r>
              <a:rPr lang="en-US" altLang="en-US" sz="2800" b="1" u="sng" dirty="0">
                <a:solidFill>
                  <a:srgbClr val="000000"/>
                </a:solidFill>
              </a:rPr>
              <a:t>weekly.</a:t>
            </a:r>
          </a:p>
          <a:p>
            <a:endParaRPr lang="en-US" altLang="en-US" sz="600" dirty="0">
              <a:solidFill>
                <a:srgbClr val="000000"/>
              </a:solidFill>
            </a:endParaRPr>
          </a:p>
          <a:p>
            <a:pPr marL="0" indent="0">
              <a:buNone/>
            </a:pPr>
            <a:endParaRPr lang="en-US" altLang="en-US" sz="3600" dirty="0"/>
          </a:p>
          <a:p>
            <a:endParaRPr lang="en-US" altLang="en-US" dirty="0"/>
          </a:p>
        </p:txBody>
      </p:sp>
      <p:sp>
        <p:nvSpPr>
          <p:cNvPr id="4" name="Rectangle 2"/>
          <p:cNvSpPr txBox="1">
            <a:spLocks noChangeArrowheads="1"/>
          </p:cNvSpPr>
          <p:nvPr/>
        </p:nvSpPr>
        <p:spPr bwMode="auto">
          <a:xfrm>
            <a:off x="482600" y="2667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Policy</a:t>
            </a:r>
          </a:p>
        </p:txBody>
      </p:sp>
    </p:spTree>
    <p:extLst>
      <p:ext uri="{BB962C8B-B14F-4D97-AF65-F5344CB8AC3E}">
        <p14:creationId xmlns:p14="http://schemas.microsoft.com/office/powerpoint/2010/main" val="10594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11175" y="866775"/>
            <a:ext cx="8077200" cy="5867400"/>
          </a:xfrm>
        </p:spPr>
        <p:txBody>
          <a:bodyPr/>
          <a:lstStyle/>
          <a:p>
            <a:pPr marL="0" indent="0">
              <a:buNone/>
            </a:pPr>
            <a:r>
              <a:rPr lang="en-US" altLang="en-US" sz="3600" dirty="0">
                <a:solidFill>
                  <a:srgbClr val="000000"/>
                </a:solidFill>
              </a:rPr>
              <a:t>1.  Employees must complete all sections of the Daily Mileage and Flat Rate Request Form.</a:t>
            </a:r>
          </a:p>
          <a:p>
            <a:pPr marL="0" indent="0">
              <a:buNone/>
            </a:pPr>
            <a:endParaRPr lang="en-US" altLang="en-US" sz="3600" dirty="0">
              <a:solidFill>
                <a:srgbClr val="000000"/>
              </a:solidFill>
            </a:endParaRPr>
          </a:p>
          <a:p>
            <a:pPr marL="0" indent="0">
              <a:buNone/>
            </a:pPr>
            <a:r>
              <a:rPr lang="en-US" altLang="en-US" sz="3600" dirty="0">
                <a:solidFill>
                  <a:srgbClr val="000000"/>
                </a:solidFill>
              </a:rPr>
              <a:t>2.  Employees must enter the weight of items transported 75 </a:t>
            </a:r>
            <a:r>
              <a:rPr lang="en-US" altLang="en-US" sz="3600" dirty="0" err="1">
                <a:solidFill>
                  <a:srgbClr val="000000"/>
                </a:solidFill>
              </a:rPr>
              <a:t>lbs</a:t>
            </a:r>
            <a:r>
              <a:rPr lang="en-US" altLang="en-US" sz="3600" dirty="0">
                <a:solidFill>
                  <a:srgbClr val="000000"/>
                </a:solidFill>
              </a:rPr>
              <a:t> or more if claiming the $7.00 flat rate.</a:t>
            </a:r>
          </a:p>
          <a:p>
            <a:pPr marL="0" indent="0">
              <a:buNone/>
            </a:pPr>
            <a:endParaRPr lang="en-US" altLang="en-US" sz="3600" dirty="0"/>
          </a:p>
        </p:txBody>
      </p:sp>
      <p:sp>
        <p:nvSpPr>
          <p:cNvPr id="4" name="Rectangle 2"/>
          <p:cNvSpPr txBox="1">
            <a:spLocks noChangeArrowheads="1"/>
          </p:cNvSpPr>
          <p:nvPr/>
        </p:nvSpPr>
        <p:spPr bwMode="auto">
          <a:xfrm>
            <a:off x="511175" y="-22860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Procedure</a:t>
            </a:r>
          </a:p>
        </p:txBody>
      </p:sp>
    </p:spTree>
    <p:extLst>
      <p:ext uri="{BB962C8B-B14F-4D97-AF65-F5344CB8AC3E}">
        <p14:creationId xmlns:p14="http://schemas.microsoft.com/office/powerpoint/2010/main" val="39655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61A5-D37E-4D19-8078-5185D35D6A10}"/>
              </a:ext>
            </a:extLst>
          </p:cNvPr>
          <p:cNvSpPr>
            <a:spLocks noGrp="1"/>
          </p:cNvSpPr>
          <p:nvPr>
            <p:ph type="title"/>
          </p:nvPr>
        </p:nvSpPr>
        <p:spPr>
          <a:xfrm>
            <a:off x="457200" y="274638"/>
            <a:ext cx="8229600" cy="584006"/>
          </a:xfrm>
        </p:spPr>
        <p:txBody>
          <a:bodyPr/>
          <a:lstStyle/>
          <a:p>
            <a:r>
              <a:rPr lang="en-US" sz="4000" dirty="0"/>
              <a:t>Mileage &amp; Flat Rate Form</a:t>
            </a:r>
          </a:p>
        </p:txBody>
      </p:sp>
      <p:pic>
        <p:nvPicPr>
          <p:cNvPr id="5" name="Content Placeholder 4">
            <a:extLst>
              <a:ext uri="{FF2B5EF4-FFF2-40B4-BE49-F238E27FC236}">
                <a16:creationId xmlns:a16="http://schemas.microsoft.com/office/drawing/2014/main" id="{942A2452-23C1-4CC6-986C-3E6980DB0CF0}"/>
              </a:ext>
            </a:extLst>
          </p:cNvPr>
          <p:cNvPicPr>
            <a:picLocks noGrp="1" noChangeAspect="1"/>
          </p:cNvPicPr>
          <p:nvPr>
            <p:ph idx="1"/>
          </p:nvPr>
        </p:nvPicPr>
        <p:blipFill rotWithShape="1">
          <a:blip r:embed="rId3"/>
          <a:srcRect l="12303" t="15400" r="31429" b="7975"/>
          <a:stretch/>
        </p:blipFill>
        <p:spPr>
          <a:xfrm>
            <a:off x="1120465" y="1030055"/>
            <a:ext cx="6785750" cy="5553307"/>
          </a:xfrm>
        </p:spPr>
      </p:pic>
    </p:spTree>
    <p:extLst>
      <p:ext uri="{BB962C8B-B14F-4D97-AF65-F5344CB8AC3E}">
        <p14:creationId xmlns:p14="http://schemas.microsoft.com/office/powerpoint/2010/main" val="176539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33400" y="622609"/>
            <a:ext cx="8077200" cy="5867400"/>
          </a:xfrm>
        </p:spPr>
        <p:txBody>
          <a:bodyPr/>
          <a:lstStyle/>
          <a:p>
            <a:pPr marL="0" indent="0">
              <a:buNone/>
            </a:pPr>
            <a:r>
              <a:rPr lang="en-US" altLang="en-US" sz="3600" dirty="0">
                <a:solidFill>
                  <a:srgbClr val="000000"/>
                </a:solidFill>
              </a:rPr>
              <a:t>3. Employees must submit mileage forms		 </a:t>
            </a:r>
            <a:r>
              <a:rPr lang="en-US" altLang="en-US" sz="3600" b="1" u="sng" dirty="0">
                <a:solidFill>
                  <a:srgbClr val="000000"/>
                </a:solidFill>
              </a:rPr>
              <a:t>weekly:</a:t>
            </a:r>
          </a:p>
          <a:p>
            <a:pPr marL="0" indent="0">
              <a:buNone/>
            </a:pPr>
            <a:r>
              <a:rPr lang="en-US" altLang="en-US" sz="3600" dirty="0">
                <a:solidFill>
                  <a:srgbClr val="000000"/>
                </a:solidFill>
              </a:rPr>
              <a:t>	a. School-Based employees must 				   submit forms to the AFSS for	 				   approval.</a:t>
            </a:r>
          </a:p>
          <a:p>
            <a:pPr marL="0" indent="0">
              <a:buNone/>
            </a:pPr>
            <a:r>
              <a:rPr lang="en-US" altLang="en-US" sz="3600" dirty="0">
                <a:solidFill>
                  <a:srgbClr val="000000"/>
                </a:solidFill>
              </a:rPr>
              <a:t>	b. Central Office Staff must submit				     forms to the Staff Aide, who will			     review for completeness and					     forward to the RM or administrator			for approval.</a:t>
            </a:r>
          </a:p>
          <a:p>
            <a:pPr marL="0" indent="0">
              <a:buNone/>
            </a:pPr>
            <a:r>
              <a:rPr lang="en-US" altLang="en-US" sz="3600" dirty="0"/>
              <a:t>.</a:t>
            </a:r>
          </a:p>
          <a:p>
            <a:pPr marL="0" indent="0">
              <a:buNone/>
            </a:pPr>
            <a:endParaRPr lang="en-US" altLang="en-US" sz="3600" dirty="0"/>
          </a:p>
        </p:txBody>
      </p:sp>
      <p:sp>
        <p:nvSpPr>
          <p:cNvPr id="4" name="Rectangle 2"/>
          <p:cNvSpPr txBox="1">
            <a:spLocks noChangeArrowheads="1"/>
          </p:cNvSpPr>
          <p:nvPr/>
        </p:nvSpPr>
        <p:spPr bwMode="auto">
          <a:xfrm>
            <a:off x="482600" y="-256479"/>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Procedure Cont’d</a:t>
            </a:r>
          </a:p>
        </p:txBody>
      </p:sp>
    </p:spTree>
    <p:extLst>
      <p:ext uri="{BB962C8B-B14F-4D97-AF65-F5344CB8AC3E}">
        <p14:creationId xmlns:p14="http://schemas.microsoft.com/office/powerpoint/2010/main" val="149271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82600" y="1089800"/>
            <a:ext cx="8077200" cy="5867400"/>
          </a:xfrm>
        </p:spPr>
        <p:txBody>
          <a:bodyPr/>
          <a:lstStyle/>
          <a:p>
            <a:pPr marL="0" indent="0">
              <a:buNone/>
            </a:pPr>
            <a:r>
              <a:rPr lang="en-US" altLang="en-US" sz="3600" dirty="0">
                <a:solidFill>
                  <a:srgbClr val="000000"/>
                </a:solidFill>
              </a:rPr>
              <a:t>4. Mileage approvers are responsible for:</a:t>
            </a:r>
          </a:p>
          <a:p>
            <a:pPr marL="0" indent="0">
              <a:buNone/>
            </a:pPr>
            <a:r>
              <a:rPr lang="en-US" altLang="en-US" sz="3600" dirty="0">
                <a:solidFill>
                  <a:srgbClr val="000000"/>
                </a:solidFill>
              </a:rPr>
              <a:t>	A.  Reviewing mileage forms for accuracy prior to approval each week.</a:t>
            </a:r>
          </a:p>
          <a:p>
            <a:pPr marL="0" indent="0">
              <a:buNone/>
            </a:pPr>
            <a:r>
              <a:rPr lang="en-US" altLang="en-US" sz="3600" dirty="0">
                <a:solidFill>
                  <a:srgbClr val="000000"/>
                </a:solidFill>
              </a:rPr>
              <a:t>		</a:t>
            </a:r>
            <a:r>
              <a:rPr lang="en-US" altLang="en-US" sz="3600" dirty="0" err="1">
                <a:solidFill>
                  <a:srgbClr val="000000"/>
                </a:solidFill>
              </a:rPr>
              <a:t>i</a:t>
            </a:r>
            <a:r>
              <a:rPr lang="en-US" altLang="en-US" sz="3600" dirty="0">
                <a:solidFill>
                  <a:srgbClr val="000000"/>
                </a:solidFill>
              </a:rPr>
              <a:t>. All sections should be complete				  with no blank spaces.</a:t>
            </a:r>
          </a:p>
          <a:p>
            <a:pPr marL="0" indent="0">
              <a:buNone/>
            </a:pPr>
            <a:r>
              <a:rPr lang="en-US" altLang="en-US" sz="3600" dirty="0">
                <a:solidFill>
                  <a:srgbClr val="000000"/>
                </a:solidFill>
              </a:rPr>
              <a:t>	    ii. The purpose of travel should be 				clearly stated under the "Nature of 			Work" column. For example						“delivering meals”.</a:t>
            </a:r>
          </a:p>
          <a:p>
            <a:pPr marL="0" indent="0">
              <a:buNone/>
            </a:pPr>
            <a:endParaRPr lang="en-US" altLang="en-US" sz="3600" dirty="0"/>
          </a:p>
        </p:txBody>
      </p:sp>
      <p:sp>
        <p:nvSpPr>
          <p:cNvPr id="4" name="Rectangle 2"/>
          <p:cNvSpPr txBox="1">
            <a:spLocks noChangeArrowheads="1"/>
          </p:cNvSpPr>
          <p:nvPr/>
        </p:nvSpPr>
        <p:spPr bwMode="auto">
          <a:xfrm>
            <a:off x="482600" y="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Procedure Cont’d</a:t>
            </a:r>
          </a:p>
        </p:txBody>
      </p:sp>
    </p:spTree>
    <p:extLst>
      <p:ext uri="{BB962C8B-B14F-4D97-AF65-F5344CB8AC3E}">
        <p14:creationId xmlns:p14="http://schemas.microsoft.com/office/powerpoint/2010/main" val="226312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584200" y="1089800"/>
            <a:ext cx="8077200" cy="5867400"/>
          </a:xfrm>
        </p:spPr>
        <p:txBody>
          <a:bodyPr/>
          <a:lstStyle/>
          <a:p>
            <a:pPr marL="0" indent="0">
              <a:buNone/>
            </a:pPr>
            <a:r>
              <a:rPr lang="en-US" altLang="en-US" sz="3600" dirty="0">
                <a:solidFill>
                  <a:srgbClr val="000000"/>
                </a:solidFill>
              </a:rPr>
              <a:t>	</a:t>
            </a:r>
          </a:p>
          <a:p>
            <a:pPr marL="0" indent="0">
              <a:buNone/>
            </a:pPr>
            <a:r>
              <a:rPr lang="en-US" altLang="en-US" sz="3600" dirty="0">
                <a:solidFill>
                  <a:srgbClr val="000000"/>
                </a:solidFill>
              </a:rPr>
              <a:t>	iii.  School sites should be listed under			 "From" and "To" columns.</a:t>
            </a:r>
          </a:p>
          <a:p>
            <a:pPr marL="0" indent="0">
              <a:buNone/>
            </a:pPr>
            <a:endParaRPr lang="en-US" altLang="en-US" sz="3600" dirty="0">
              <a:solidFill>
                <a:srgbClr val="000000"/>
              </a:solidFill>
            </a:endParaRPr>
          </a:p>
          <a:p>
            <a:pPr marL="0" indent="0">
              <a:buNone/>
            </a:pPr>
            <a:r>
              <a:rPr lang="en-US" altLang="en-US" sz="3600" dirty="0">
                <a:solidFill>
                  <a:srgbClr val="000000"/>
                </a:solidFill>
              </a:rPr>
              <a:t>	iv.	 Mileage claimed must have					     supporting documentation such as		     Google Maps.</a:t>
            </a:r>
            <a:endParaRPr lang="en-US" altLang="en-US" sz="3600" dirty="0"/>
          </a:p>
          <a:p>
            <a:pPr marL="0" indent="0">
              <a:buNone/>
            </a:pPr>
            <a:endParaRPr lang="en-US" altLang="en-US" sz="3600" dirty="0"/>
          </a:p>
        </p:txBody>
      </p:sp>
      <p:sp>
        <p:nvSpPr>
          <p:cNvPr id="4" name="Rectangle 2"/>
          <p:cNvSpPr txBox="1">
            <a:spLocks noChangeArrowheads="1"/>
          </p:cNvSpPr>
          <p:nvPr/>
        </p:nvSpPr>
        <p:spPr bwMode="auto">
          <a:xfrm>
            <a:off x="482600" y="147290"/>
            <a:ext cx="7023100" cy="990600"/>
          </a:xfrm>
          <a:prstGeom prst="rect">
            <a:avLst/>
          </a:prstGeom>
          <a:noFill/>
          <a:ln w="9525">
            <a:noFill/>
            <a:miter lim="800000"/>
            <a:headEnd/>
            <a:tailEnd/>
          </a:ln>
        </p:spPr>
        <p:txBody>
          <a:bodyPr bIns="91440" anchor="b"/>
          <a:lstStyle/>
          <a:p>
            <a:pPr defTabSz="914400" fontAlgn="base">
              <a:spcBef>
                <a:spcPct val="0"/>
              </a:spcBef>
              <a:spcAft>
                <a:spcPct val="0"/>
              </a:spcAft>
              <a:defRPr/>
            </a:pPr>
            <a:r>
              <a:rPr lang="en-US" sz="4000" b="1" dirty="0">
                <a:solidFill>
                  <a:srgbClr val="000000"/>
                </a:solidFill>
                <a:ea typeface="+mj-ea"/>
                <a:cs typeface="+mj-cs"/>
              </a:rPr>
              <a:t>Procedure Cont’d</a:t>
            </a:r>
          </a:p>
        </p:txBody>
      </p:sp>
    </p:spTree>
    <p:extLst>
      <p:ext uri="{BB962C8B-B14F-4D97-AF65-F5344CB8AC3E}">
        <p14:creationId xmlns:p14="http://schemas.microsoft.com/office/powerpoint/2010/main" val="1866085254"/>
      </p:ext>
    </p:extLst>
  </p:cSld>
  <p:clrMapOvr>
    <a:masterClrMapping/>
  </p:clrMapOvr>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Cafe LA Presentation template</Template>
  <TotalTime>7631</TotalTime>
  <Words>765</Words>
  <Application>Microsoft Office PowerPoint</Application>
  <PresentationFormat>On-screen Show (4:3)</PresentationFormat>
  <Paragraphs>97</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Comic Sans MS</vt:lpstr>
      <vt:lpstr>Wingdings</vt:lpstr>
      <vt:lpstr>Wingdings 2</vt:lpstr>
      <vt:lpstr>2014 Cafe LA Presentation template</vt:lpstr>
      <vt:lpstr>1_2014 Cafe LA Presentation template</vt:lpstr>
      <vt:lpstr>2_2014 Cafe LA Presentation template</vt:lpstr>
      <vt:lpstr>PowerPoint Presentation</vt:lpstr>
      <vt:lpstr>Overview</vt:lpstr>
      <vt:lpstr>PowerPoint Presentation</vt:lpstr>
      <vt:lpstr>PowerPoint Presentation</vt:lpstr>
      <vt:lpstr>PowerPoint Presentation</vt:lpstr>
      <vt:lpstr>Mileage &amp; Flat Rate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Verrett, Brandee</cp:lastModifiedBy>
  <cp:revision>141</cp:revision>
  <cp:lastPrinted>2015-12-02T14:24:30Z</cp:lastPrinted>
  <dcterms:created xsi:type="dcterms:W3CDTF">2014-05-05T14:23:24Z</dcterms:created>
  <dcterms:modified xsi:type="dcterms:W3CDTF">2021-05-10T17:06:31Z</dcterms:modified>
</cp:coreProperties>
</file>